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61844-1A29-4CB0-B8D0-BD69B7766F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18391A-E579-48A1-87A9-63DABF27B2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EA1370-65D9-494A-8BA3-225D51254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75A2-4A11-46A9-A245-490526AF8C57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AB1BC9-708C-4545-943E-760B0CE23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0217E-30A7-43E6-AEFF-11BA47446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65D8-9238-41E6-9203-C8BDB1788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693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8D6DC-F80F-424C-AE1B-BE774BA30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EBC788-BA02-4CEF-9133-7B2D8AD4DB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EDFFB1-19D1-4A57-BF4A-4D6E67DDA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75A2-4A11-46A9-A245-490526AF8C57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4727DA-D350-43A4-A1A2-B2EF99044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341BA6-8186-44B6-901E-F86143C29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65D8-9238-41E6-9203-C8BDB1788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92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9DC8FB-7A05-4ED4-935A-B61B053F15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2AD8D5-EEA0-4268-82D3-3AF429354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7F435A-4887-406F-9F38-708C29CF2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75A2-4A11-46A9-A245-490526AF8C57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A10D30-20B8-4809-BB62-869C42214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1B05D1-7C34-44F3-B823-C14AE3DBA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65D8-9238-41E6-9203-C8BDB1788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8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125B4-5237-4366-8ED9-88D9071D9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4B2B7-9297-4B67-B53E-80D96B484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E3C57-EC6A-4F5F-B9C9-C98A2D9D5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75A2-4A11-46A9-A245-490526AF8C57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95860F-87D2-4732-ABB7-0B814D048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A5B8BD-BE91-4455-AC3A-DE4982201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65D8-9238-41E6-9203-C8BDB1788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63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F22FC-838C-4188-B457-ED2C95D34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409B29-CA0E-4576-91F4-0C5DEC6521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090B7F-35A8-4195-9D18-99ED09B3A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75A2-4A11-46A9-A245-490526AF8C57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72F44E-7CC2-4A76-9BCB-5E7EDBE34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5F5E7-39AF-4187-95A3-6961A6EE8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65D8-9238-41E6-9203-C8BDB1788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148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BBB9F-0847-4576-AC67-57B0CAD8C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8ABBE1-6A72-48A5-872A-CB688BD6AC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F9B487-F100-414B-B252-3619F4A99A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98C52B-C46F-4A28-A1E4-750314FBF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75A2-4A11-46A9-A245-490526AF8C57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E76441-76BC-4218-BF35-F862F2165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AB1E4B-A4C8-481D-8059-4238C4D71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65D8-9238-41E6-9203-C8BDB1788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576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83783-7809-4606-BEE3-06B450A59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E89350-7429-40A3-9055-8D224E6388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643E03-196C-4B48-A0D1-278C1FF237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F5C625-829D-4B34-963B-22B719EE16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F81B68-D340-4F77-BA60-B46093EB36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FAD7B9-1EDC-4B7C-8ED0-5176F62C8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75A2-4A11-46A9-A245-490526AF8C57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AE1FE5-8A7B-4CC7-A9AF-6F8332533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C3CD53-D786-4752-926E-722A4BA17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65D8-9238-41E6-9203-C8BDB1788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033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24E5A-642B-4EFB-B5A6-DA6B6A266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2E52E4-F568-4228-9898-50F4C87D1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75A2-4A11-46A9-A245-490526AF8C57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C91B40-E1A6-4B69-9435-47D085A52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EF9B08-D34B-4FE7-857A-5893944D5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65D8-9238-41E6-9203-C8BDB1788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50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64D322-2191-4650-8367-D6DE53239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75A2-4A11-46A9-A245-490526AF8C57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A6D6DE-A68F-42B3-851D-3B11C472C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C47770-DC4E-465D-9816-5185764D5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65D8-9238-41E6-9203-C8BDB1788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13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FE8EA-323A-49CA-96B7-F03C1C1ED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D8880-4A1B-41F7-8702-74EFCF5EC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EFEED6-38F3-4310-BF8F-78CD488C0B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8CC1AD-39A5-4A2F-87EE-D55E3086E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75A2-4A11-46A9-A245-490526AF8C57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74B1FB-CF2A-4684-8AEB-9B1A2B47F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0FB0C3-6EC2-4A4D-A23C-49114B517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65D8-9238-41E6-9203-C8BDB1788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461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C13C9-54D3-4D1A-9567-DC00A5325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578B9C-8C50-43E8-858F-EDECCF535E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CAC879-9B92-49FE-88F7-DB44E2F372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B70424-97C9-43A1-AB76-D1778695D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75A2-4A11-46A9-A245-490526AF8C57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7F9056-F558-4895-909A-734BDA248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BE4F43-601E-44B3-8917-FBC75377B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65D8-9238-41E6-9203-C8BDB1788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724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5B7FBF-5B16-45ED-8794-2C5562DE8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D71782-CDEA-4F58-BAC2-9D6410FA54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9B2489-1C80-453D-A63E-1440F261A1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875A2-4A11-46A9-A245-490526AF8C57}" type="datetimeFigureOut">
              <a:rPr lang="en-US" smtClean="0"/>
              <a:t>10/17/2018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9AF472-0C1E-448C-A6BE-3639C76F49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DEAAD4-DBC8-414E-8BBD-5BF878809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F65D8-9238-41E6-9203-C8BDB1788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926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EAEBAB4-BBD5-46A1-A8A4-E69263BDE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25229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SKILLS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342D06-78B2-434A-B626-CE995B215039}"/>
              </a:ext>
            </a:extLst>
          </p:cNvPr>
          <p:cNvSpPr txBox="1"/>
          <p:nvPr/>
        </p:nvSpPr>
        <p:spPr>
          <a:xfrm>
            <a:off x="1603513" y="755374"/>
            <a:ext cx="3101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Familiar with school practices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ABB405-2CCD-44B4-9910-2EDA3B3DAB8F}"/>
              </a:ext>
            </a:extLst>
          </p:cNvPr>
          <p:cNvSpPr txBox="1"/>
          <p:nvPr/>
        </p:nvSpPr>
        <p:spPr>
          <a:xfrm>
            <a:off x="6831106" y="1371600"/>
            <a:ext cx="336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Curriculum planning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06E33D-A473-4972-B6E8-D16253DE6C1C}"/>
              </a:ext>
            </a:extLst>
          </p:cNvPr>
          <p:cNvSpPr txBox="1"/>
          <p:nvPr/>
        </p:nvSpPr>
        <p:spPr>
          <a:xfrm>
            <a:off x="7503459" y="4625788"/>
            <a:ext cx="2689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dirty="0"/>
              <a:t>Patient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61EDF1A-B256-424D-8300-F6118BA5CE11}"/>
              </a:ext>
            </a:extLst>
          </p:cNvPr>
          <p:cNvSpPr txBox="1"/>
          <p:nvPr/>
        </p:nvSpPr>
        <p:spPr>
          <a:xfrm>
            <a:off x="838200" y="4995120"/>
            <a:ext cx="2689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Skilled with PowerPoint and word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1280B8-2BB4-4FE8-A317-7EB412A059F0}"/>
              </a:ext>
            </a:extLst>
          </p:cNvPr>
          <p:cNvSpPr txBox="1"/>
          <p:nvPr/>
        </p:nvSpPr>
        <p:spPr>
          <a:xfrm>
            <a:off x="1235180" y="2841198"/>
            <a:ext cx="33617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Experience with children 0-10 years of age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B932E7E-4811-4949-BBB9-A339EAC3923E}"/>
              </a:ext>
            </a:extLst>
          </p:cNvPr>
          <p:cNvSpPr txBox="1"/>
          <p:nvPr/>
        </p:nvSpPr>
        <p:spPr>
          <a:xfrm>
            <a:off x="8390965" y="2525229"/>
            <a:ext cx="336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Emergency preparedness trained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83CA71-DC4E-4D98-9165-D809928606CC}"/>
              </a:ext>
            </a:extLst>
          </p:cNvPr>
          <p:cNvSpPr txBox="1"/>
          <p:nvPr/>
        </p:nvSpPr>
        <p:spPr>
          <a:xfrm>
            <a:off x="4704522" y="4995120"/>
            <a:ext cx="212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Multi tasker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DB3DFF5-F470-4365-ADBC-8310EA91CA47}"/>
              </a:ext>
            </a:extLst>
          </p:cNvPr>
          <p:cNvSpPr txBox="1"/>
          <p:nvPr/>
        </p:nvSpPr>
        <p:spPr>
          <a:xfrm>
            <a:off x="5862918" y="227272"/>
            <a:ext cx="336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Effective time management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4F2088E-B06D-463B-B5B9-9F06138010C6}"/>
              </a:ext>
            </a:extLst>
          </p:cNvPr>
          <p:cNvSpPr txBox="1"/>
          <p:nvPr/>
        </p:nvSpPr>
        <p:spPr>
          <a:xfrm>
            <a:off x="8390965" y="4038889"/>
            <a:ext cx="2415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Scheduling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EE81D87-18B0-46D4-8127-4B407B099138}"/>
              </a:ext>
            </a:extLst>
          </p:cNvPr>
          <p:cNvSpPr txBox="1"/>
          <p:nvPr/>
        </p:nvSpPr>
        <p:spPr>
          <a:xfrm>
            <a:off x="2528047" y="4106987"/>
            <a:ext cx="2689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Activity planning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6E998B-70C1-4212-9469-A83B9AD4C4A8}"/>
              </a:ext>
            </a:extLst>
          </p:cNvPr>
          <p:cNvSpPr txBox="1"/>
          <p:nvPr/>
        </p:nvSpPr>
        <p:spPr>
          <a:xfrm>
            <a:off x="8041341" y="5641451"/>
            <a:ext cx="37113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CPR and first aid certified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10B1427-758C-46AA-8C88-2FC4B62072BC}"/>
              </a:ext>
            </a:extLst>
          </p:cNvPr>
          <p:cNvSpPr txBox="1"/>
          <p:nvPr/>
        </p:nvSpPr>
        <p:spPr>
          <a:xfrm>
            <a:off x="771744" y="1843134"/>
            <a:ext cx="3101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Trauma informed training</a:t>
            </a:r>
          </a:p>
        </p:txBody>
      </p:sp>
    </p:spTree>
    <p:extLst>
      <p:ext uri="{BB962C8B-B14F-4D97-AF65-F5344CB8AC3E}">
        <p14:creationId xmlns:p14="http://schemas.microsoft.com/office/powerpoint/2010/main" val="2113404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8500"/>
                            </p:stCondLst>
                            <p:childTnLst>
                              <p:par>
                                <p:cTn id="3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9000"/>
                            </p:stCondLst>
                            <p:childTnLst>
                              <p:par>
                                <p:cTn id="4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1000"/>
                            </p:stCondLst>
                            <p:childTnLst>
                              <p:par>
                                <p:cTn id="4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3000"/>
                            </p:stCondLst>
                            <p:childTnLst>
                              <p:par>
                                <p:cTn id="6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39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Office Theme</vt:lpstr>
      <vt:lpstr>SKILLS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SKILLS</dc:title>
  <dc:creator>Amanda Brown</dc:creator>
  <cp:lastModifiedBy>Amanda Brown</cp:lastModifiedBy>
  <cp:revision>2</cp:revision>
  <dcterms:created xsi:type="dcterms:W3CDTF">2018-10-17T17:44:17Z</dcterms:created>
  <dcterms:modified xsi:type="dcterms:W3CDTF">2018-10-17T17:45:20Z</dcterms:modified>
</cp:coreProperties>
</file>